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59" d="100"/>
          <a:sy n="59" d="100"/>
        </p:scale>
        <p:origin x="5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2021.09.04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314C1A3-EC2B-444C-8E2B-FA6F06688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3" y="0"/>
            <a:ext cx="7200900" cy="7200900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122B332E-8F1B-4CD4-9BAE-AD25C81923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5" y="0"/>
            <a:ext cx="7200900" cy="7200900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57B16117-0FCA-4BE7-AD91-02BD303591BF}"/>
              </a:ext>
            </a:extLst>
          </p:cNvPr>
          <p:cNvSpPr txBox="1"/>
          <p:nvPr/>
        </p:nvSpPr>
        <p:spPr>
          <a:xfrm>
            <a:off x="1348918" y="348343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>
                <a:solidFill>
                  <a:schemeClr val="bg1"/>
                </a:solidFill>
              </a:rPr>
              <a:t>狮子总是很勇敢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5476812-9423-4B22-80F1-21828FE5E5EB}"/>
              </a:ext>
            </a:extLst>
          </p:cNvPr>
          <p:cNvSpPr txBox="1"/>
          <p:nvPr/>
        </p:nvSpPr>
        <p:spPr>
          <a:xfrm>
            <a:off x="965279" y="6446292"/>
            <a:ext cx="5256055" cy="406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 Carlos Amato · Daniel </a:t>
            </a:r>
            <a:r>
              <a:rPr lang="en-US" altLang="zh-CN" sz="2000" dirty="0" err="1">
                <a:solidFill>
                  <a:schemeClr val="bg1"/>
                </a:solidFill>
              </a:rPr>
              <a:t>Browde</a:t>
            </a:r>
            <a:r>
              <a:rPr lang="en-US" altLang="zh-CN" sz="2000" dirty="0">
                <a:solidFill>
                  <a:schemeClr val="bg1"/>
                </a:solidFill>
              </a:rPr>
              <a:t> · Thabang </a:t>
            </a:r>
            <a:r>
              <a:rPr lang="en-US" altLang="zh-CN" sz="2000" dirty="0" err="1">
                <a:solidFill>
                  <a:schemeClr val="bg1"/>
                </a:solidFill>
              </a:rPr>
              <a:t>Tlhako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10A4775-C8BE-4796-9818-BA0302C0B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FBEF2E8-E6CF-47F3-9165-C5394B6A7319}"/>
              </a:ext>
            </a:extLst>
          </p:cNvPr>
          <p:cNvSpPr txBox="1"/>
          <p:nvPr/>
        </p:nvSpPr>
        <p:spPr>
          <a:xfrm>
            <a:off x="9753600" y="3369616"/>
            <a:ext cx="24577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还有，呃，呃</a:t>
            </a:r>
            <a:r>
              <a:rPr lang="en-US" altLang="zh-CN" sz="2400" dirty="0"/>
              <a:t>……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59078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DABEE5B-B1ED-4809-8810-A6B2FF42B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41FBF0E-B129-429C-AC6E-C919B44C6BAE}"/>
              </a:ext>
            </a:extLst>
          </p:cNvPr>
          <p:cNvSpPr txBox="1"/>
          <p:nvPr/>
        </p:nvSpPr>
        <p:spPr>
          <a:xfrm>
            <a:off x="2035629" y="2752781"/>
            <a:ext cx="2646878" cy="16953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dirty="0"/>
              <a:t>……</a:t>
            </a:r>
            <a:r>
              <a:rPr lang="zh-CN" altLang="en-US" sz="2400" dirty="0"/>
              <a:t>很勇敢。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狮子总是很勇敢！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狮子不怕</a:t>
            </a:r>
            <a:r>
              <a:rPr lang="en-US" altLang="zh-CN" sz="2400" dirty="0"/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192716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A5D00C3-0119-42F8-BE2E-8BC24821B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3481154-DFDE-4C30-B7EF-728D855A1B3D}"/>
              </a:ext>
            </a:extLst>
          </p:cNvPr>
          <p:cNvSpPr txBox="1"/>
          <p:nvPr/>
        </p:nvSpPr>
        <p:spPr>
          <a:xfrm>
            <a:off x="3287486" y="6302828"/>
            <a:ext cx="1226618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任何</a:t>
            </a:r>
            <a:r>
              <a:rPr lang="en-US" altLang="zh-CN" sz="2400" dirty="0"/>
              <a:t>……</a:t>
            </a:r>
            <a:endParaRPr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D33E3FA-C88D-44B5-9A16-4A18D2562A89}"/>
              </a:ext>
            </a:extLst>
          </p:cNvPr>
          <p:cNvSpPr txBox="1"/>
          <p:nvPr/>
        </p:nvSpPr>
        <p:spPr>
          <a:xfrm>
            <a:off x="10374086" y="6302828"/>
            <a:ext cx="1107996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东西！</a:t>
            </a:r>
          </a:p>
        </p:txBody>
      </p:sp>
    </p:spTree>
    <p:extLst>
      <p:ext uri="{BB962C8B-B14F-4D97-AF65-F5344CB8AC3E}">
        <p14:creationId xmlns:p14="http://schemas.microsoft.com/office/powerpoint/2010/main" val="2073406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9025E96-640E-4587-98EA-6F6B5BB2A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382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20CBF9D-3A64-4F2D-A7F9-645DD0A8C1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3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B42652A-90BA-4B19-B51C-B853BC2BA0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7182BD5-50D1-4BC1-85DE-CC8C5B6ADC6B}"/>
              </a:ext>
            </a:extLst>
          </p:cNvPr>
          <p:cNvSpPr txBox="1"/>
          <p:nvPr/>
        </p:nvSpPr>
        <p:spPr>
          <a:xfrm>
            <a:off x="2993571" y="3306779"/>
            <a:ext cx="1107996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嗷呜！</a:t>
            </a:r>
          </a:p>
        </p:txBody>
      </p:sp>
    </p:spTree>
    <p:extLst>
      <p:ext uri="{BB962C8B-B14F-4D97-AF65-F5344CB8AC3E}">
        <p14:creationId xmlns:p14="http://schemas.microsoft.com/office/powerpoint/2010/main" val="3448268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79D156B-A50B-4A9E-B6CC-BC9CCD1434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7771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C60BB70-9AC1-44BF-A85F-75908183A1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746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1DFED60-5364-454D-988D-1B7D1C67F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5" y="0"/>
            <a:ext cx="7200900" cy="72009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E85545E-4E93-4FA3-A08B-95AECC24BC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0" cy="72009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E24C280-1732-4820-9292-95D607EBE15B}"/>
              </a:ext>
            </a:extLst>
          </p:cNvPr>
          <p:cNvSpPr txBox="1"/>
          <p:nvPr/>
        </p:nvSpPr>
        <p:spPr>
          <a:xfrm>
            <a:off x="8549818" y="489858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狮子总是很勇敢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D031085-BE91-4DDD-8230-5DCE9E348B6B}"/>
              </a:ext>
            </a:extLst>
          </p:cNvPr>
          <p:cNvSpPr txBox="1"/>
          <p:nvPr/>
        </p:nvSpPr>
        <p:spPr>
          <a:xfrm>
            <a:off x="9934813" y="1810713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975216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4E58E25-E7E2-4601-B741-F8C0AE244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52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7309965-6052-4D01-8B3C-728478935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7989BEF-6774-46EA-88D3-94287D3D6602}"/>
              </a:ext>
            </a:extLst>
          </p:cNvPr>
          <p:cNvSpPr txBox="1"/>
          <p:nvPr/>
        </p:nvSpPr>
        <p:spPr>
          <a:xfrm>
            <a:off x="8549818" y="489858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狮子总是很勇敢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832A4CE-6320-43EF-81D8-C6943E835B7F}"/>
              </a:ext>
            </a:extLst>
          </p:cNvPr>
          <p:cNvSpPr txBox="1"/>
          <p:nvPr/>
        </p:nvSpPr>
        <p:spPr>
          <a:xfrm>
            <a:off x="8168559" y="6304777"/>
            <a:ext cx="5256055" cy="406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/>
              <a:t> Carlos Amato · Daniel </a:t>
            </a:r>
            <a:r>
              <a:rPr lang="en-US" altLang="zh-CN" sz="2000" dirty="0" err="1"/>
              <a:t>Browde</a:t>
            </a:r>
            <a:r>
              <a:rPr lang="en-US" altLang="zh-CN" sz="2000" dirty="0"/>
              <a:t> · Thabang </a:t>
            </a:r>
            <a:r>
              <a:rPr lang="en-US" altLang="zh-CN" sz="2000" dirty="0" err="1"/>
              <a:t>Tlhako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955192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8E16307-E234-4314-8E89-00A326707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521C939-EFEC-4345-A5DB-A931C29135C8}"/>
              </a:ext>
            </a:extLst>
          </p:cNvPr>
          <p:cNvSpPr txBox="1"/>
          <p:nvPr/>
        </p:nvSpPr>
        <p:spPr>
          <a:xfrm>
            <a:off x="10156372" y="640080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嗨，你好！</a:t>
            </a:r>
          </a:p>
        </p:txBody>
      </p:sp>
    </p:spTree>
    <p:extLst>
      <p:ext uri="{BB962C8B-B14F-4D97-AF65-F5344CB8AC3E}">
        <p14:creationId xmlns:p14="http://schemas.microsoft.com/office/powerpoint/2010/main" val="3243075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DE92E9C-D8E4-4314-A92E-342A8BD175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7134DE7-7070-4449-9B85-4CB92874639D}"/>
              </a:ext>
            </a:extLst>
          </p:cNvPr>
          <p:cNvSpPr txBox="1"/>
          <p:nvPr/>
        </p:nvSpPr>
        <p:spPr>
          <a:xfrm>
            <a:off x="1502228" y="2475782"/>
            <a:ext cx="3570208" cy="22493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我是一头狮子。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你知道这意味着什么吗？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我该告诉你吗？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我来告诉你吧。</a:t>
            </a:r>
          </a:p>
        </p:txBody>
      </p:sp>
    </p:spTree>
    <p:extLst>
      <p:ext uri="{BB962C8B-B14F-4D97-AF65-F5344CB8AC3E}">
        <p14:creationId xmlns:p14="http://schemas.microsoft.com/office/powerpoint/2010/main" val="24523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D2BDDA-705C-45D4-B04F-F32BF15EC2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1C7D33C-A6F5-407A-95D3-FCBA728B2AB2}"/>
              </a:ext>
            </a:extLst>
          </p:cNvPr>
          <p:cNvSpPr txBox="1"/>
          <p:nvPr/>
        </p:nvSpPr>
        <p:spPr>
          <a:xfrm>
            <a:off x="9949543" y="3369616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狮子是强壮的。</a:t>
            </a:r>
          </a:p>
        </p:txBody>
      </p:sp>
    </p:spTree>
    <p:extLst>
      <p:ext uri="{BB962C8B-B14F-4D97-AF65-F5344CB8AC3E}">
        <p14:creationId xmlns:p14="http://schemas.microsoft.com/office/powerpoint/2010/main" val="3675239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648E244-5F81-4868-8A1E-AD9F6FEFF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ADE4891-87BB-4151-9B46-1CAB9E9C9BE9}"/>
              </a:ext>
            </a:extLst>
          </p:cNvPr>
          <p:cNvSpPr txBox="1"/>
          <p:nvPr/>
        </p:nvSpPr>
        <p:spPr>
          <a:xfrm>
            <a:off x="9808029" y="3369616"/>
            <a:ext cx="26548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狮子跑得非常快。</a:t>
            </a:r>
          </a:p>
        </p:txBody>
      </p:sp>
    </p:spTree>
    <p:extLst>
      <p:ext uri="{BB962C8B-B14F-4D97-AF65-F5344CB8AC3E}">
        <p14:creationId xmlns:p14="http://schemas.microsoft.com/office/powerpoint/2010/main" val="2021731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FC3E90D-C2D2-46B1-A4A0-7AFACEAAC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7"/>
            <a:ext cx="14392275" cy="71979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C026DAE-CDA0-40C6-8834-E19701927CF7}"/>
              </a:ext>
            </a:extLst>
          </p:cNvPr>
          <p:cNvSpPr txBox="1"/>
          <p:nvPr/>
        </p:nvSpPr>
        <p:spPr>
          <a:xfrm>
            <a:off x="9677400" y="642257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狮子十分灵活。</a:t>
            </a:r>
          </a:p>
        </p:txBody>
      </p:sp>
    </p:spTree>
    <p:extLst>
      <p:ext uri="{BB962C8B-B14F-4D97-AF65-F5344CB8AC3E}">
        <p14:creationId xmlns:p14="http://schemas.microsoft.com/office/powerpoint/2010/main" val="2565195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ct val="150000"/>
          </a:lnSpc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102</Words>
  <Application>Microsoft Office PowerPoint</Application>
  <PresentationFormat>自定义</PresentationFormat>
  <Paragraphs>21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20</cp:revision>
  <dcterms:created xsi:type="dcterms:W3CDTF">2021-03-14T02:42:17Z</dcterms:created>
  <dcterms:modified xsi:type="dcterms:W3CDTF">2021-09-04T03:22:49Z</dcterms:modified>
</cp:coreProperties>
</file>

<file path=docProps/thumbnail.jpeg>
</file>